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70" r:id="rId4"/>
    <p:sldId id="261" r:id="rId5"/>
    <p:sldId id="263" r:id="rId6"/>
    <p:sldId id="264" r:id="rId7"/>
    <p:sldId id="266" r:id="rId8"/>
    <p:sldId id="267" r:id="rId9"/>
    <p:sldId id="269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57" autoAdjust="0"/>
    <p:restoredTop sz="94660"/>
  </p:normalViewPr>
  <p:slideViewPr>
    <p:cSldViewPr snapToGrid="0">
      <p:cViewPr>
        <p:scale>
          <a:sx n="40" d="100"/>
          <a:sy n="40" d="100"/>
        </p:scale>
        <p:origin x="3216" y="1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C41A34-DD90-4EAB-91BF-E798E93E9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673445F-BE97-4D80-9EB9-207C357295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3A62AE-A302-4738-9A0C-427A6EF89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0D05E-998B-4495-9E63-BA6A3C0BE714}" type="datetimeFigureOut">
              <a:rPr kumimoji="1" lang="ja-JP" altLang="en-US" smtClean="0"/>
              <a:t>2018/6/20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A7887A-7A0A-4BC9-B393-73A44EB37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8247D2-DAC7-4136-ABA6-E48735DEE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AE61-B628-46CB-879F-1354581C18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840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AC03D4-E533-41FD-ABC4-B6D5504C8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4D97312-FE1E-4A2F-BB39-9FFA856BE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C45365-49C4-4212-8933-63ED9B550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0D05E-998B-4495-9E63-BA6A3C0BE714}" type="datetimeFigureOut">
              <a:rPr kumimoji="1" lang="ja-JP" altLang="en-US" smtClean="0"/>
              <a:t>2018/6/20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C36303-8B21-4B42-94D2-4296A803A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FB5151-8BB3-485D-9D57-B479C6E1F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AE61-B628-46CB-879F-1354581C18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1229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8DECC33-9954-4CF3-80B9-C1BB8D4B1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A47E71E-1371-4D52-B9A9-35C3F69AD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D852A3-1F0B-4E1E-A82E-552696AC1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0D05E-998B-4495-9E63-BA6A3C0BE714}" type="datetimeFigureOut">
              <a:rPr kumimoji="1" lang="ja-JP" altLang="en-US" smtClean="0"/>
              <a:t>2018/6/20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546A6C-D4A6-4069-BDA5-30ED62918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8A0B01-46EE-4F08-A2EE-D9072D61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AE61-B628-46CB-879F-1354581C18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53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E02EAB-5B38-48E6-B48E-B1F112AC2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246BEF-0AD0-4132-8EEA-AA06B3E08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C3DB8A1-E3DF-46F6-B261-9802FE367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0D05E-998B-4495-9E63-BA6A3C0BE714}" type="datetimeFigureOut">
              <a:rPr kumimoji="1" lang="ja-JP" altLang="en-US" smtClean="0"/>
              <a:t>2018/6/20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50C99B-B497-4672-9067-06A8B1B42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5CA80B9-D835-4A40-978D-5BCB4585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AE61-B628-46CB-879F-1354581C18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254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48E30A-7CA1-412C-896E-2FC9EE3A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7301953-F4C3-48F3-B8EE-FAEAF2AC4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BBDB7E-C4F3-44AA-9420-4D20C5E03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0D05E-998B-4495-9E63-BA6A3C0BE714}" type="datetimeFigureOut">
              <a:rPr kumimoji="1" lang="ja-JP" altLang="en-US" smtClean="0"/>
              <a:t>2018/6/20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299645-F650-4A08-AA05-0997D3987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7B496ED-1814-4E76-87B9-17D681FCD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AE61-B628-46CB-879F-1354581C18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0890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A181CF-EE50-47DB-8002-5B31B5BD4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CF83C9-FA9C-46E1-97AE-119BE2ABA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60701EC-818C-4A94-AC87-F3101B0E2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7E04339-7E75-4B04-B15A-C5208D065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0D05E-998B-4495-9E63-BA6A3C0BE714}" type="datetimeFigureOut">
              <a:rPr kumimoji="1" lang="ja-JP" altLang="en-US" smtClean="0"/>
              <a:t>2018/6/20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695E308-EE9D-44D1-AAA3-83D549DCE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27F565-DC23-46AE-9541-69F3C1FE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AE61-B628-46CB-879F-1354581C18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765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E8D368-24CC-4BA3-BFF7-4E45E673C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D2EAD65-F0DB-4873-A55F-B62109889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98FD48A-C100-47F4-B9A5-0A7FE1454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599D372-E597-45E0-8089-65B87572F5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826DE28-B67E-4776-BAD9-3F465FD64E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B9F47E3-AB51-48C5-B58A-B3DA3FEB0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0D05E-998B-4495-9E63-BA6A3C0BE714}" type="datetimeFigureOut">
              <a:rPr kumimoji="1" lang="ja-JP" altLang="en-US" smtClean="0"/>
              <a:t>2018/6/20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5CD0682-C990-4B6D-A309-2D46B368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3000F97-D576-447C-83D8-3AB75076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AE61-B628-46CB-879F-1354581C18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4151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869441-5749-4486-9D70-AAAF1A6B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5D26361-49B9-4DC1-8FBE-D97E1754E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0D05E-998B-4495-9E63-BA6A3C0BE714}" type="datetimeFigureOut">
              <a:rPr kumimoji="1" lang="ja-JP" altLang="en-US" smtClean="0"/>
              <a:t>2018/6/20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6DC4644-0C6A-4795-9DE9-EB225E2C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150D2E5-BF9B-4C7E-8CE8-305467EFC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AE61-B628-46CB-879F-1354581C18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6702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556C214-2A8B-4DB3-9AF2-8ABFF52A2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0D05E-998B-4495-9E63-BA6A3C0BE714}" type="datetimeFigureOut">
              <a:rPr kumimoji="1" lang="ja-JP" altLang="en-US" smtClean="0"/>
              <a:t>2018/6/20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2D91598-E32D-4E6B-A8AC-16B54ABA7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54D7140-96F0-45EB-8171-B3B9B02D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AE61-B628-46CB-879F-1354581C18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6309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4A0F95-C291-4E3E-9B37-D8B6DB70B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ECFDD9-6359-45C0-9191-8BAA2184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0A79A86-B916-4846-8A47-336F38215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12D8E06-8B52-404E-82DA-1ACE21602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0D05E-998B-4495-9E63-BA6A3C0BE714}" type="datetimeFigureOut">
              <a:rPr kumimoji="1" lang="ja-JP" altLang="en-US" smtClean="0"/>
              <a:t>2018/6/20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7D92A6E-D19D-40F3-AAC1-FCA1868D1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1699C31-EF5D-4F7D-9FBC-2155143E5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AE61-B628-46CB-879F-1354581C18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496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162425-DC5A-4BEE-8864-5D0BFA31E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85131C-50EF-45B9-8A2F-5F7F6092D5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075714B-1158-49DC-A978-F30505D8E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D523B1D-8D9F-4CB1-91F1-1E65C1FB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0D05E-998B-4495-9E63-BA6A3C0BE714}" type="datetimeFigureOut">
              <a:rPr kumimoji="1" lang="ja-JP" altLang="en-US" smtClean="0"/>
              <a:t>2018/6/20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D3429E0-5BFC-4F30-833A-8488A2371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F49CEA9-DC73-49D4-A19B-746EB766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AE61-B628-46CB-879F-1354581C18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71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A398E36-B2D8-4C0C-B005-AEBE227C3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4DEBFAC-F708-45EB-9B24-58B096980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C20209-3C02-4339-B23D-C6AC1703C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0D05E-998B-4495-9E63-BA6A3C0BE714}" type="datetimeFigureOut">
              <a:rPr kumimoji="1" lang="ja-JP" altLang="en-US" smtClean="0"/>
              <a:t>2018/6/20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554940-5AE4-4BCF-84A5-F5F7C4990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0C96B2-71BC-44C3-92AA-6E4241992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5AE61-B628-46CB-879F-1354581C18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28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5F4C5D-3EAD-4468-B42A-78031D74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9421"/>
            <a:ext cx="9144000" cy="1050542"/>
          </a:xfrm>
        </p:spPr>
        <p:txBody>
          <a:bodyPr/>
          <a:lstStyle/>
          <a:p>
            <a:r>
              <a:rPr kumimoji="1" lang="ja-JP" altLang="en-US" dirty="0"/>
              <a:t>みに</a:t>
            </a:r>
            <a:r>
              <a:rPr kumimoji="1" lang="ja-JP" altLang="en-US" dirty="0" err="1"/>
              <a:t>ばす</a:t>
            </a:r>
            <a:r>
              <a:rPr kumimoji="1" lang="ja-JP" altLang="en-US" dirty="0"/>
              <a:t>旅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97C754C-93CE-476C-B409-2295955663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err="1"/>
              <a:t>GroupA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2086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50D2EB-7949-421F-9B97-3BD37B3E0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みに</a:t>
            </a:r>
            <a:r>
              <a:rPr lang="ja-JP" altLang="en-US" dirty="0" err="1"/>
              <a:t>ばす</a:t>
            </a:r>
            <a:r>
              <a:rPr lang="ja-JP" altLang="en-US" dirty="0"/>
              <a:t>旅とは</a:t>
            </a:r>
            <a:endParaRPr kumimoji="1" lang="ja-JP" altLang="en-US" dirty="0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186F999A-5BD3-4F85-BC64-C30F2E486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996" y="2627312"/>
            <a:ext cx="10040007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4800" dirty="0"/>
              <a:t>「ミニバス」を利用した観光を提案する観光サイト</a:t>
            </a:r>
          </a:p>
        </p:txBody>
      </p:sp>
    </p:spTree>
    <p:extLst>
      <p:ext uri="{BB962C8B-B14F-4D97-AF65-F5344CB8AC3E}">
        <p14:creationId xmlns:p14="http://schemas.microsoft.com/office/powerpoint/2010/main" val="195507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E76653-3C48-B54E-BFCB-A428BD98E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ミニバスを使用するメリット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2697C2-24EE-2B41-9A66-AC3EEA229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ja-JP" altLang="ja-JP"/>
              <a:t>日野市の全体を観光できる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ja-JP"/>
              <a:t> </a:t>
            </a:r>
            <a:r>
              <a:rPr lang="ja-JP" altLang="en-US"/>
              <a:t>より</a:t>
            </a:r>
            <a:r>
              <a:rPr lang="ja-JP" altLang="ja-JP"/>
              <a:t>近い目線で日野市を観光できる 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31293C8-F35B-8643-AE42-20BC2D65F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229" y="2920195"/>
            <a:ext cx="5503013" cy="387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0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297465-F645-4842-92E1-E56BAEFB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コンセプト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D105C7-5F1C-40AA-B5E8-C6A13EFD6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1279" y="2376022"/>
            <a:ext cx="5909443" cy="14438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800" dirty="0"/>
              <a:t>「ミニバス」</a:t>
            </a:r>
            <a:r>
              <a:rPr lang="en-US" altLang="ja-JP" sz="4800" dirty="0"/>
              <a:t>×</a:t>
            </a:r>
            <a:r>
              <a:rPr lang="ja-JP" altLang="en-US" sz="4800" dirty="0"/>
              <a:t>観光</a:t>
            </a:r>
            <a:endParaRPr lang="en-US" altLang="ja-JP" sz="4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F1CADC-9A29-49DB-B5E1-E65344F11823}"/>
              </a:ext>
            </a:extLst>
          </p:cNvPr>
          <p:cNvSpPr txBox="1"/>
          <p:nvPr/>
        </p:nvSpPr>
        <p:spPr>
          <a:xfrm>
            <a:off x="1776248" y="3580220"/>
            <a:ext cx="8639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→ミニバスを利用した新しい観光を提案する</a:t>
            </a:r>
            <a:endParaRPr kumimoji="1" lang="ja-JP" altLang="en-US" sz="32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221025F-6912-4595-B157-8C7F4F689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45" y="4657438"/>
            <a:ext cx="3153105" cy="186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10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30B3AD-BE2C-4E49-802C-EC5A38E1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レイアウトイメージ</a:t>
            </a:r>
            <a:endParaRPr kumimoji="1" lang="ja-JP" altLang="en-US" dirty="0"/>
          </a:p>
        </p:txBody>
      </p:sp>
      <p:pic>
        <p:nvPicPr>
          <p:cNvPr id="10" name="コンテンツ プレースホルダー 9">
            <a:extLst>
              <a:ext uri="{FF2B5EF4-FFF2-40B4-BE49-F238E27FC236}">
                <a16:creationId xmlns:a16="http://schemas.microsoft.com/office/drawing/2014/main" id="{3A9AEBAA-5576-4B24-8A51-244718778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755" y="1342498"/>
            <a:ext cx="1863964" cy="4351338"/>
          </a:xfr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B9AF202-8749-4910-8AFA-97F1A0FB5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610" y="150546"/>
            <a:ext cx="1564299" cy="6556909"/>
          </a:xfrm>
          <a:prstGeom prst="rect">
            <a:avLst/>
          </a:prstGeom>
        </p:spPr>
      </p:pic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FDBDE2A3-280B-42AE-876C-C463B55374E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dirty="0"/>
          </a:p>
        </p:txBody>
      </p:sp>
      <p:sp>
        <p:nvSpPr>
          <p:cNvPr id="19" name="コンテンツ プレースホルダー 7">
            <a:extLst>
              <a:ext uri="{FF2B5EF4-FFF2-40B4-BE49-F238E27FC236}">
                <a16:creationId xmlns:a16="http://schemas.microsoft.com/office/drawing/2014/main" id="{5D8E1B0C-FD4A-42F2-B0CC-2010C735AFB3}"/>
              </a:ext>
            </a:extLst>
          </p:cNvPr>
          <p:cNvSpPr txBox="1">
            <a:spLocks/>
          </p:cNvSpPr>
          <p:nvPr/>
        </p:nvSpPr>
        <p:spPr>
          <a:xfrm>
            <a:off x="8382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水資源豊富な日野市をイメージした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カラーと波模様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優しい色合いと丸みのあるデザイン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→</a:t>
            </a:r>
            <a:r>
              <a:rPr lang="ja-JP" altLang="en-US" dirty="0"/>
              <a:t>若者も利用しやすく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2555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F25818-AEEC-489F-AB08-B5719E8C2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038" y="365125"/>
            <a:ext cx="10717924" cy="132556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特徴①　観光ルートの選び方が</a:t>
            </a:r>
            <a:r>
              <a:rPr kumimoji="1" lang="en-US" altLang="ja-JP" dirty="0"/>
              <a:t>2</a:t>
            </a:r>
            <a:r>
              <a:rPr kumimoji="1" lang="ja-JP" altLang="en-US" dirty="0"/>
              <a:t>通りある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09614B84-2637-4EE5-9455-E90674C7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テーマで選ぶ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→体験できる内容でルートを選べる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→行きたい場所が</a:t>
            </a:r>
            <a:r>
              <a:rPr lang="ja-JP" altLang="en-US"/>
              <a:t>決まっていない人向け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出発駅で選ぶ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→出発したい駅名からルートを探せる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→あらかじめ利用する駅が</a:t>
            </a:r>
            <a:r>
              <a:rPr lang="ja-JP" altLang="en-US"/>
              <a:t>決まっている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人向け</a:t>
            </a:r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B9C6798-F295-F545-9E0A-DD98189E1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334" y="1825625"/>
            <a:ext cx="3410465" cy="174919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C3BC5C7-E0FA-ED4D-A9CA-FC8684D0C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624" y="4318091"/>
            <a:ext cx="3741885" cy="185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76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F9C916-80C9-45B8-87E7-390E0B12F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07" y="365125"/>
            <a:ext cx="11238186" cy="1325563"/>
          </a:xfrm>
        </p:spPr>
        <p:txBody>
          <a:bodyPr>
            <a:normAutofit/>
          </a:bodyPr>
          <a:lstStyle/>
          <a:p>
            <a:r>
              <a:rPr kumimoji="1" lang="ja-JP" altLang="en-US" sz="4100" dirty="0"/>
              <a:t>特徴②　観光スポットの情報が</a:t>
            </a:r>
            <a:r>
              <a:rPr lang="ja-JP" altLang="en-US" sz="4100" dirty="0"/>
              <a:t>まとまっている</a:t>
            </a:r>
            <a:endParaRPr kumimoji="1" lang="ja-JP" altLang="en-US" sz="41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6099937-F424-425F-A2B6-59681B516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5258" cy="4351338"/>
          </a:xfrm>
        </p:spPr>
        <p:txBody>
          <a:bodyPr/>
          <a:lstStyle/>
          <a:p>
            <a:r>
              <a:rPr lang="ja-JP" altLang="en-US"/>
              <a:t>得られる基本情報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→観光スポットの所在地</a:t>
            </a:r>
            <a:r>
              <a:rPr kumimoji="1" lang="ja-JP" altLang="en-US"/>
              <a:t>、連絡先、</a:t>
            </a:r>
            <a:r>
              <a:rPr lang="ja-JP" altLang="en-US"/>
              <a:t>　　</a:t>
            </a:r>
            <a:r>
              <a:rPr kumimoji="1" lang="ja-JP" altLang="en-US"/>
              <a:t>営業</a:t>
            </a:r>
            <a:r>
              <a:rPr kumimoji="1" lang="ja-JP" altLang="en-US" dirty="0"/>
              <a:t>時間や定休</a:t>
            </a:r>
            <a:r>
              <a:rPr kumimoji="1" lang="ja-JP" altLang="en-US"/>
              <a:t>日、最寄りのバス停</a:t>
            </a:r>
            <a:r>
              <a:rPr kumimoji="1" lang="ja-JP" altLang="en-US" dirty="0"/>
              <a:t>から</a:t>
            </a:r>
            <a:r>
              <a:rPr kumimoji="1" lang="ja-JP" altLang="en-US"/>
              <a:t>の行き方、予算</a:t>
            </a:r>
            <a:r>
              <a:rPr kumimoji="1" lang="ja-JP" altLang="en-US" dirty="0"/>
              <a:t>など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より詳しく知りたいとき</a:t>
            </a:r>
            <a:r>
              <a:rPr lang="ja-JP" altLang="en-US"/>
              <a:t>は、公式</a:t>
            </a:r>
            <a:r>
              <a:rPr lang="ja-JP" altLang="en-US" dirty="0"/>
              <a:t>サイトに飛べる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218F4B3-0A6D-7340-B2A1-1D3B95C3A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248" y="1825625"/>
            <a:ext cx="3887152" cy="444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06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CBAD79-F002-4873-89D9-1BBD4124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05345" cy="1325563"/>
          </a:xfrm>
        </p:spPr>
        <p:txBody>
          <a:bodyPr/>
          <a:lstStyle/>
          <a:p>
            <a:r>
              <a:rPr lang="ja-JP" altLang="en-US" dirty="0"/>
              <a:t>特徴③　路線図ごとのマップ　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F1C36E-6996-4F25-9E09-8B4427370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ミニバスの路線ごとに</a:t>
            </a:r>
            <a:r>
              <a:rPr kumimoji="1" lang="en-US" altLang="ja-JP" dirty="0"/>
              <a:t>googl</a:t>
            </a:r>
            <a:r>
              <a:rPr lang="en-US" altLang="ja-JP" dirty="0"/>
              <a:t>e</a:t>
            </a:r>
            <a:r>
              <a:rPr lang="ja-JP" altLang="en-US" dirty="0"/>
              <a:t>マップを作成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→バス停から観光スポットまでの距離感がつかみやすい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B0039DF-D329-C545-A7E1-0558D1AFC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25" y="2944110"/>
            <a:ext cx="8773750" cy="353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02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51E515-A9E5-4CA9-AB01-E03CF2909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6062" y="2938517"/>
            <a:ext cx="9779876" cy="980966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ご清聴ありがとうございました！</a:t>
            </a:r>
          </a:p>
        </p:txBody>
      </p:sp>
    </p:spTree>
    <p:extLst>
      <p:ext uri="{BB962C8B-B14F-4D97-AF65-F5344CB8AC3E}">
        <p14:creationId xmlns:p14="http://schemas.microsoft.com/office/powerpoint/2010/main" val="3237772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</TotalTime>
  <Words>147</Words>
  <Application>Microsoft Macintosh PowerPoint</Application>
  <PresentationFormat>ワイド画面</PresentationFormat>
  <Paragraphs>36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游ゴシック</vt:lpstr>
      <vt:lpstr>游ゴシック Light</vt:lpstr>
      <vt:lpstr>Arial</vt:lpstr>
      <vt:lpstr>Office テーマ</vt:lpstr>
      <vt:lpstr>みにばす旅</vt:lpstr>
      <vt:lpstr>みにばす旅とは</vt:lpstr>
      <vt:lpstr>ミニバスを使用するメリット</vt:lpstr>
      <vt:lpstr>コンセプト</vt:lpstr>
      <vt:lpstr>レイアウトイメージ</vt:lpstr>
      <vt:lpstr>特徴①　観光ルートの選び方が2通りある</vt:lpstr>
      <vt:lpstr>特徴②　観光スポットの情報がまとまっている</vt:lpstr>
      <vt:lpstr>特徴③　路線図ごとのマップ　</vt:lpstr>
      <vt:lpstr>ご清聴ありがとうございました！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多田 千尋</dc:creator>
  <cp:lastModifiedBy>及部礼成</cp:lastModifiedBy>
  <cp:revision>25</cp:revision>
  <dcterms:created xsi:type="dcterms:W3CDTF">2018-06-12T06:01:06Z</dcterms:created>
  <dcterms:modified xsi:type="dcterms:W3CDTF">2018-06-20T15:42:11Z</dcterms:modified>
</cp:coreProperties>
</file>